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8" r:id="rId5"/>
    <p:sldId id="261" r:id="rId6"/>
    <p:sldId id="263" r:id="rId7"/>
    <p:sldId id="264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cs typeface="Times New Roman" pitchFamily="18" charset="0"/>
              </a:rPr>
              <a:t>Вредные привычки, и их влияние на здоровье человека</a:t>
            </a:r>
            <a:r>
              <a:rPr lang="en-US" sz="4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ru-RU" sz="4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733256"/>
            <a:ext cx="8062912" cy="731852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</a:t>
            </a:r>
            <a:endParaRPr lang="ru-RU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наталья\Desktop\УЧЕБА 2017-2018\презентации\презентация пдд\муу-зурши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143248"/>
            <a:ext cx="3754464" cy="22145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20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Каждый человек хочет иметь хорошее здоровье и красивое тело, но не у всех это получается. Очень важный фактор, который мешает в достижении этой цели - вредные привычки. Необходимо осознавать, что даже незначительная на Ваш взгляд вредная привычка - может нанести непоправимый ущерб Вашему здоровью.  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" name="Содержимое 4" descr="15258999871222577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72508" y="530226"/>
            <a:ext cx="7342830" cy="375603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683914" cy="428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вредных привычек :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Курение; 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Алкоголизм;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Наркотики;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Переедание (чрезмерное употребление еды); 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Игромания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(пристрастием к играм);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Шопоголизм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(желание что-либо покупать без необходимости);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Кофемания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(зависимость от кофе);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Зависимость от социальных сетей;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 Привычка грызть ногти;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10)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Техномания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(желание купить какую-либо технику);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11) Интернет;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12) Телевизионная;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13) Привычка откладывать дела на потом;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14) Привычка ковыряния в носу.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наталья\Desktop\УЧЕБА 2017-2018\презентации\презентация вредные привычки, и их влияние на здоровье человека\PSX_20180906_233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28604"/>
            <a:ext cx="1785950" cy="24288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143512"/>
            <a:ext cx="8183880" cy="1051560"/>
          </a:xfrm>
        </p:spPr>
        <p:txBody>
          <a:bodyPr>
            <a:noAutofit/>
          </a:bodyPr>
          <a:lstStyle/>
          <a:p>
            <a:pPr fontAlgn="base"/>
            <a:r>
              <a:rPr lang="ru-RU" sz="2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     </a:t>
            </a:r>
            <a:r>
              <a:rPr lang="ru-RU" sz="28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Рассмотрим самые распространенные </a:t>
            </a:r>
            <a:br>
              <a:rPr lang="ru-RU" sz="28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</a:br>
            <a:r>
              <a:rPr lang="ru-RU" sz="28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                    вредные привычки:</a:t>
            </a:r>
            <a:r>
              <a:rPr lang="ru-RU" sz="2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/>
            </a:r>
            <a:br>
              <a:rPr lang="ru-RU" sz="2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</a:br>
            <a:r>
              <a:rPr lang="ru-RU" sz="28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1) курение; </a:t>
            </a:r>
            <a:br>
              <a:rPr lang="ru-RU" sz="28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</a:br>
            <a:r>
              <a:rPr lang="ru-RU" sz="28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2) алкоголизм;</a:t>
            </a:r>
            <a:br>
              <a:rPr lang="ru-RU" sz="28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</a:br>
            <a:r>
              <a:rPr lang="ru-RU" sz="28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3) наркомания.</a:t>
            </a:r>
            <a:r>
              <a:rPr lang="ru-RU" sz="1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profilaktika-vrednyh-privychek-kratko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071546"/>
            <a:ext cx="7774725" cy="2381264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786842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КУРЕНИЕ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Данная вредная привычка заключается во вдыхании табачных изделий, которые содержат никотин. Никотин быстро всасывается в кровь, всасывается в каждый орган и даже в головной мозг. Больше всего от </a:t>
            </a:r>
            <a:r>
              <a:rPr lang="ru-RU" sz="20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табакокурения</a:t>
            </a: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страдают легкие человека. </a:t>
            </a:r>
            <a:b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90% смертности от рака легких связано непосредственно с курением.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наталья\Desktop\УЧЕБА 2017-2018\презентации\презентация пдд\950b7138-4d59-4406-b169-768fc25e8098_670x0_re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143248"/>
            <a:ext cx="4214842" cy="3429024"/>
          </a:xfrm>
          <a:prstGeom prst="rect">
            <a:avLst/>
          </a:prstGeom>
          <a:noFill/>
        </p:spPr>
      </p:pic>
      <p:pic>
        <p:nvPicPr>
          <p:cNvPr id="3075" name="Picture 3" descr="C:\Users\наталья\Desktop\УЧЕБА 2017-2018\презентации\презентация пдд\kurenie-1_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143248"/>
            <a:ext cx="4071966" cy="34290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3880" cy="41879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Алкоголизм</a:t>
            </a: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Чрезмерное употребление алкоголя приводит к алкоголизму. Но это происходит не всегда, это зависит от причин проявления данной вредной привычки. Попадая в организм, алкоголь рушит все и что самое важное — 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разрушает нервную систему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(происходит деградация).</a:t>
            </a:r>
          </a:p>
          <a:p>
            <a:pPr>
              <a:buNone/>
            </a:pPr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Вред:</a:t>
            </a:r>
            <a:endParaRPr lang="ru-RU" i="1" u="sng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разрушение внутренних органов, в первую очередь печени;</a:t>
            </a:r>
          </a:p>
          <a:p>
            <a:pPr lvl="0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снижение иммунитета;</a:t>
            </a:r>
          </a:p>
          <a:p>
            <a:pPr lvl="0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ухудшение нервной и пищеварительной систем;</a:t>
            </a:r>
          </a:p>
          <a:p>
            <a:pPr lvl="0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 деградирует, ухудшается память и повреждается нервная система.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наталья\Desktop\УЧЕБА 2017-2018\презентации\презентация пдд\vrednyeprivych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256"/>
            <a:ext cx="8286808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3880" cy="41879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300" b="1" i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НАРКОТИКИ</a:t>
            </a:r>
            <a:endParaRPr lang="ru-RU" sz="43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 привычка является наиболее сильной и опасной.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Наркотики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это вещество, являющееся ядом для человеческого организма. Их огромное множество. Существуют легкие и тяжелые, но все они вызывают зависимость с момента первого проникновения(употребления) в организм.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Вред:</a:t>
            </a: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быстрое старение организма;</a:t>
            </a:r>
          </a:p>
          <a:p>
            <a:pPr lvl="0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сильная деградация;</a:t>
            </a:r>
          </a:p>
          <a:p>
            <a:pPr lvl="0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отклонение психики;</a:t>
            </a:r>
          </a:p>
          <a:p>
            <a:pPr lvl="0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бессонница;</a:t>
            </a:r>
          </a:p>
          <a:p>
            <a:pPr lvl="0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значительно сокращается продолжительность жизни;</a:t>
            </a:r>
          </a:p>
          <a:p>
            <a:pPr lvl="0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высокая смертность (передозировка, самоубийства);</a:t>
            </a:r>
          </a:p>
          <a:p>
            <a:pPr lvl="0"/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т.д.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3" name="Picture 3" descr="C:\Users\наталья\Desktop\УЧЕБА 2017-2018\презентации\презентация пдд\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256"/>
            <a:ext cx="4357718" cy="2286016"/>
          </a:xfrm>
          <a:prstGeom prst="rect">
            <a:avLst/>
          </a:prstGeom>
          <a:noFill/>
        </p:spPr>
      </p:pic>
      <p:pic>
        <p:nvPicPr>
          <p:cNvPr id="5124" name="Picture 4" descr="C:\Users\наталья\Desktop\УЧЕБА 2017-2018\презентации\презентация пдд\k-chemu-privodit-upotreblenie-narkotikov-www-ural-o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286256"/>
            <a:ext cx="4214842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183880" cy="20717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Получать удовольствия человек способен без помощи каких-либо вредных привычек,  веществ или действий. Ему никто и ничто не мешает научиться радоваться и получать "кайф" от жизни такой, какая она есть. 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9219" name="Picture 3" descr="C:\Users\наталья\Desktop\УЧЕБА 2017-2018\презентации\презентация пдд\Вредные-привыч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57430"/>
            <a:ext cx="8358246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3880" cy="2112830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Поймите, раз и навсегда: нет таких органов в человеческом теле, которые бы не страдали от вредных (пагубных) пристрастий. Помните, единственный путь к здоровому образу жизни - отказ от вредных привычек!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 descr="C:\Users\наталья\Desktop\УЧЕБА 2017-2018\презентации\презентация пдд\12_100229_1_1202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428868"/>
            <a:ext cx="8286808" cy="35004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130</TotalTime>
  <Words>237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Вредные привычки, и их влияние на здоровье человека </vt:lpstr>
      <vt:lpstr>Каждый человек хочет иметь хорошее здоровье и красивое тело, но не у всех это получается. Очень важный фактор, который мешает в достижении этой цели - вредные привычки. Необходимо осознавать, что даже незначительная на Ваш взгляд вредная привычка - может нанести непоправимый ущерб Вашему здоровью.  </vt:lpstr>
      <vt:lpstr>Презентация PowerPoint</vt:lpstr>
      <vt:lpstr>      Рассмотрим самые распространенные                       вредные привычки: 1) курение;  2) алкоголизм; 3) наркомания.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NATALIA</dc:creator>
  <cp:lastModifiedBy>Директор</cp:lastModifiedBy>
  <cp:revision>20</cp:revision>
  <dcterms:created xsi:type="dcterms:W3CDTF">2018-09-06T17:01:17Z</dcterms:created>
  <dcterms:modified xsi:type="dcterms:W3CDTF">2020-04-16T01:38:11Z</dcterms:modified>
</cp:coreProperties>
</file>