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F3F0-2416-474B-8064-B48F25FE4A38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91E2-2C14-4C16-9324-E2E56EA38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286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F3F0-2416-474B-8064-B48F25FE4A38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91E2-2C14-4C16-9324-E2E56EA38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012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F3F0-2416-474B-8064-B48F25FE4A38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91E2-2C14-4C16-9324-E2E56EA382B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8647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F3F0-2416-474B-8064-B48F25FE4A38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91E2-2C14-4C16-9324-E2E56EA38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330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F3F0-2416-474B-8064-B48F25FE4A38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91E2-2C14-4C16-9324-E2E56EA382B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4636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F3F0-2416-474B-8064-B48F25FE4A38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91E2-2C14-4C16-9324-E2E56EA38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010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F3F0-2416-474B-8064-B48F25FE4A38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91E2-2C14-4C16-9324-E2E56EA38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187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F3F0-2416-474B-8064-B48F25FE4A38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91E2-2C14-4C16-9324-E2E56EA38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69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F3F0-2416-474B-8064-B48F25FE4A38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91E2-2C14-4C16-9324-E2E56EA38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251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F3F0-2416-474B-8064-B48F25FE4A38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91E2-2C14-4C16-9324-E2E56EA38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30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F3F0-2416-474B-8064-B48F25FE4A38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91E2-2C14-4C16-9324-E2E56EA38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46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F3F0-2416-474B-8064-B48F25FE4A38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91E2-2C14-4C16-9324-E2E56EA38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59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F3F0-2416-474B-8064-B48F25FE4A38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91E2-2C14-4C16-9324-E2E56EA38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097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F3F0-2416-474B-8064-B48F25FE4A38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91E2-2C14-4C16-9324-E2E56EA38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785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F3F0-2416-474B-8064-B48F25FE4A38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91E2-2C14-4C16-9324-E2E56EA38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463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F3F0-2416-474B-8064-B48F25FE4A38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91E2-2C14-4C16-9324-E2E56EA38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26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EF3F0-2416-474B-8064-B48F25FE4A38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52891E2-2C14-4C16-9324-E2E56EA38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27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571" y="675122"/>
            <a:ext cx="9335067" cy="1646302"/>
          </a:xfrm>
        </p:spPr>
        <p:txBody>
          <a:bodyPr/>
          <a:lstStyle/>
          <a:p>
            <a:pPr algn="ctr"/>
            <a:r>
              <a:rPr lang="ru-RU" sz="6000" dirty="0" smtClean="0"/>
              <a:t>Здоровый образ жизни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18255" y="5865985"/>
            <a:ext cx="7766936" cy="1096899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ladyeve.ru/wp-content/uploads/2012/01/zdorovoe-pitani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993" y="3436398"/>
            <a:ext cx="28575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792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5544" y="718782"/>
            <a:ext cx="2993914" cy="1320800"/>
          </a:xfrm>
        </p:spPr>
        <p:txBody>
          <a:bodyPr/>
          <a:lstStyle/>
          <a:p>
            <a:r>
              <a:rPr lang="ru-RU" u="sng" dirty="0"/>
              <a:t>9</a:t>
            </a:r>
            <a:r>
              <a:rPr lang="ru-RU" u="sng" dirty="0" smtClean="0"/>
              <a:t>. </a:t>
            </a:r>
            <a:r>
              <a:rPr lang="ru-RU" u="sng" dirty="0"/>
              <a:t>Спите</a:t>
            </a:r>
            <a:endParaRPr lang="ru-RU" dirty="0"/>
          </a:p>
        </p:txBody>
      </p:sp>
      <p:pic>
        <p:nvPicPr>
          <p:cNvPr id="10242" name="Picture 2" descr="http://s008.radikal.ru/i304/1106/8f/b70ddf9b738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77" y="1587382"/>
            <a:ext cx="5175249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38473" y="4653211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0" i="0" dirty="0" smtClean="0">
                <a:solidFill>
                  <a:srgbClr val="333333"/>
                </a:solidFill>
                <a:effectLst/>
                <a:latin typeface="Helvetica Neue"/>
              </a:rPr>
              <a:t>Рекорд на самое долгое отсутствие сна составляет 18 дней, 21 час и 40минут. Рекордсмен рассказал о галлюцинациях, паранойе, ухудшение зрения, о проблемах с речью, концентрацией и памятью.</a:t>
            </a:r>
            <a:endParaRPr lang="ru-RU" sz="2000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30125" y="1523385"/>
            <a:ext cx="40051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333333"/>
                </a:solidFill>
                <a:effectLst/>
                <a:latin typeface="Helvetica Neue"/>
              </a:rPr>
              <a:t>Крепкий сон — один из лучших способов оставаться здоровым. Люди, которые спят по 7 — 8 часов, однозначно поступают правильно. А вот больше 8 часов спать не рекомендуется.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77797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1226" y="609600"/>
            <a:ext cx="8596668" cy="1320800"/>
          </a:xfrm>
        </p:spPr>
        <p:txBody>
          <a:bodyPr/>
          <a:lstStyle/>
          <a:p>
            <a:r>
              <a:rPr lang="ru-RU" u="sng" dirty="0" smtClean="0"/>
              <a:t>10. </a:t>
            </a:r>
            <a:r>
              <a:rPr lang="ru-RU" u="sng" dirty="0"/>
              <a:t>Мойте руки!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649" y="1602855"/>
            <a:ext cx="3730893" cy="39881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Когда вы моете руки, делайте это дважды. Когда ученые из Колумбийского университета занимались изучением данной проблемы у добровольцев, то обнаружили, что однократная мойка рук не имеет практически никакого эффекта, даже если люди использовали антибактериальное мыло. Поэтому мойте руки дважды подряд, если хотите отогнать простуду.</a:t>
            </a:r>
          </a:p>
        </p:txBody>
      </p:sp>
      <p:pic>
        <p:nvPicPr>
          <p:cNvPr id="11266" name="Picture 2" descr="http://haim.w.ifeel.co.il/images/articlepictures/176916/726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745" y="1930400"/>
            <a:ext cx="4853153" cy="385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247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11. </a:t>
            </a:r>
            <a:r>
              <a:rPr lang="ru-RU" u="sng" dirty="0"/>
              <a:t>Посещайте сауну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8788" y="1096064"/>
            <a:ext cx="4053385" cy="3557824"/>
          </a:xfrm>
        </p:spPr>
        <p:txBody>
          <a:bodyPr>
            <a:noAutofit/>
          </a:bodyPr>
          <a:lstStyle/>
          <a:p>
            <a:r>
              <a:rPr lang="ru-RU" sz="2000" dirty="0"/>
              <a:t>Раз в неделю побывайте в сауне. Зачем? Потому что согласно исследованиям, проведенным в Австрии в 1990 году, добровольцы, которые часто бывали в сауне, в два раза меньше болели простудой по сравнению с теми, кто вообще не ходил в сауну. Скорее всего, горячий воздух, вдыхаемый человеком, уничтожает вирус простуды. Уже сейчас в большинстве спортзалов есть свои сауны</a:t>
            </a:r>
          </a:p>
        </p:txBody>
      </p:sp>
      <p:pic>
        <p:nvPicPr>
          <p:cNvPr id="12290" name="Picture 2" descr="http://i022.radikal.ru/1304/20/2f616ce66c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60" y="2316660"/>
            <a:ext cx="4503761" cy="351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472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7836" y="4562594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Хотите быть здоровыми — ведите здоровый образ жизни. Ваш новый девиз: нет лежанию на диване, больше физических упражнений и свежего воздуха! Стресс — основной враг иммунитета, гоните от себя всякие переживания и меньше нервничайте. Постарайтесь получить как можно больше положительных эмоций и позаботьтесь о правильном питании. </a:t>
            </a:r>
          </a:p>
        </p:txBody>
      </p:sp>
      <p:pic>
        <p:nvPicPr>
          <p:cNvPr id="13314" name="Picture 2" descr="http://s5.hostingkartinok.com/uploads/images/2013/11/8f42dffde1eb74987dabde33cd0e24d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408" y="150647"/>
            <a:ext cx="6037364" cy="403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212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7219" y="1187355"/>
            <a:ext cx="4821108" cy="5670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/>
              <a:t>Здоровый образ жизни помогает нам выполнять наши цели и задачи, успешно реализовывать свои планы, справляться с трудностями, а если придется, то и с колоссальными перегрузками. Крепкое здоровье, поддерживаемое и укрепляемое самим человеком, позволит ему прожить долгую и полную радостей жизнь. </a:t>
            </a:r>
            <a:r>
              <a:rPr lang="ru-RU" sz="1900" dirty="0" smtClean="0"/>
              <a:t>Как правильно </a:t>
            </a:r>
            <a:r>
              <a:rPr lang="ru-RU" sz="1900" dirty="0"/>
              <a:t>относиться к своему организму и поддерживать его в </a:t>
            </a:r>
            <a:r>
              <a:rPr lang="ru-RU" sz="1900" dirty="0" smtClean="0"/>
              <a:t>тонусе? Эти </a:t>
            </a:r>
            <a:r>
              <a:rPr lang="ru-RU" sz="1900" dirty="0"/>
              <a:t>советы в определенной мере подойдут каждому сознательному человеку, решившему стать на тропу оздоровления и привести свою жизнь в порядок.</a:t>
            </a:r>
          </a:p>
        </p:txBody>
      </p:sp>
      <p:pic>
        <p:nvPicPr>
          <p:cNvPr id="2050" name="Picture 2" descr="здоровый образ жизн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1" t="-492" r="13817" b="397"/>
          <a:stretch/>
        </p:blipFill>
        <p:spPr bwMode="auto">
          <a:xfrm>
            <a:off x="409431" y="968991"/>
            <a:ext cx="4462818" cy="486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869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5699" y="3416183"/>
            <a:ext cx="8596668" cy="3880773"/>
          </a:xfrm>
        </p:spPr>
        <p:txBody>
          <a:bodyPr/>
          <a:lstStyle/>
          <a:p>
            <a:r>
              <a:rPr lang="ru-RU" dirty="0"/>
              <a:t>В нашей стране от ОРВИ и сезонного вируса страдает более 30 миллионов человек ежегодно. Причиной этому является то, что более чем у 80% населения слабый иммунитет. Чтобы иммунная система работала, как часы, ее надо поддерживать ежедневно, а не только в период эпидемий гриппа! </a:t>
            </a:r>
            <a:r>
              <a:rPr lang="ru-RU" dirty="0" smtClean="0"/>
              <a:t>С </a:t>
            </a:r>
            <a:r>
              <a:rPr lang="ru-RU" dirty="0"/>
              <a:t>одной стороны, иммунная система  защищает организм, а с другой — её состояние зависит от общего здоровья человека. Если индивид активен, крепок, подвижен, и жизнерадостен, то и иммунитет у него будет в порядке, а если слаб и пассивен, то иммунная система будет </a:t>
            </a:r>
            <a:r>
              <a:rPr lang="ru-RU" dirty="0" smtClean="0"/>
              <a:t>соответственной. Как </a:t>
            </a:r>
            <a:r>
              <a:rPr lang="ru-RU" dirty="0"/>
              <a:t>же зарядить свой иммунитет? Ответ прост — вести </a:t>
            </a:r>
            <a:r>
              <a:rPr lang="ru-RU" b="1" dirty="0"/>
              <a:t>здоровый образ </a:t>
            </a:r>
            <a:r>
              <a:rPr lang="ru-RU" b="1" dirty="0" smtClean="0"/>
              <a:t>жизни.</a:t>
            </a:r>
            <a:endParaRPr lang="ru-RU" dirty="0"/>
          </a:p>
        </p:txBody>
      </p:sp>
      <p:pic>
        <p:nvPicPr>
          <p:cNvPr id="3074" name="Picture 2" descr="иммунная систе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99" y="163773"/>
            <a:ext cx="3529321" cy="287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reepon.ru/uploads/posts/2013-07/1374830254_13007877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32" y="163773"/>
            <a:ext cx="4054135" cy="287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030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/>
              <a:t>1. Занимайтесь спортом.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14447" y="1310423"/>
            <a:ext cx="494048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333333"/>
                </a:solidFill>
                <a:effectLst/>
                <a:latin typeface="Helvetica Neue"/>
              </a:rPr>
              <a:t>Физическая нагрузка улучшает общее состояние организма и работу лимфатической системы, выводящей токсины из организма. Тем не менее, не стоит слишком усердствовать. Всего 30-60 минут спорта в день позволяет вас стать здоровее, в то время как более серьезные нагрузки сделают вас слабее. Обязательно включайте в программу отжимания – они способствуют лучшей работе легких и сердца. Обязательно делайте упражнения на пресс — это улучшит работу желудочно-кишечного тракта и мочеполовой системы.</a:t>
            </a:r>
            <a:endParaRPr lang="ru-RU" sz="2000" dirty="0"/>
          </a:p>
        </p:txBody>
      </p:sp>
      <p:pic>
        <p:nvPicPr>
          <p:cNvPr id="4100" name="Picture 4" descr="http://www.sppklin.ru/files/u244/sport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930400"/>
            <a:ext cx="523875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784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140" y="932765"/>
            <a:ext cx="8596668" cy="1320800"/>
          </a:xfrm>
        </p:spPr>
        <p:txBody>
          <a:bodyPr/>
          <a:lstStyle/>
          <a:p>
            <a:r>
              <a:rPr lang="ru-RU" u="sng" dirty="0"/>
              <a:t>2. Больше витаминов</a:t>
            </a:r>
            <a:endParaRPr lang="ru-RU" dirty="0"/>
          </a:p>
        </p:txBody>
      </p:sp>
      <p:pic>
        <p:nvPicPr>
          <p:cNvPr id="5133" name="Picture 13" descr="http://www.megairk.ru/res/public/usersfiles/news/d5685775b2c56e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06" y="250420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482981" y="5038540"/>
            <a:ext cx="49035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u="sng" dirty="0">
                <a:solidFill>
                  <a:srgbClr val="00B050"/>
                </a:solidFill>
                <a:latin typeface="Helvetica Neue"/>
              </a:rPr>
              <a:t>3</a:t>
            </a:r>
            <a:r>
              <a:rPr lang="ru-RU" sz="3600" b="0" i="0" u="sng" dirty="0" smtClean="0">
                <a:solidFill>
                  <a:srgbClr val="00B050"/>
                </a:solidFill>
                <a:effectLst/>
                <a:latin typeface="Helvetica Neue"/>
              </a:rPr>
              <a:t>.Употребляйте белок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5135" name="Picture 15" descr="бел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981" y="623216"/>
            <a:ext cx="4522214" cy="376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61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6972" y="775299"/>
            <a:ext cx="28901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u="sng" dirty="0">
                <a:solidFill>
                  <a:schemeClr val="accent1">
                    <a:lumMod val="75000"/>
                  </a:schemeClr>
                </a:solidFill>
                <a:latin typeface="Helvetica Neue"/>
              </a:rPr>
              <a:t>4</a:t>
            </a:r>
            <a:r>
              <a:rPr lang="ru-RU" sz="3600" b="0" i="0" u="sng" dirty="0" smtClean="0">
                <a:solidFill>
                  <a:schemeClr val="accent1">
                    <a:lumMod val="75000"/>
                  </a:schemeClr>
                </a:solidFill>
                <a:effectLst/>
                <a:latin typeface="Helvetica Neue"/>
              </a:rPr>
              <a:t>.Пейте чай.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8" name="Picture 4" descr="http://www.m0ri.com/images/d07928dbf2402e973564322ff5f0e1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22" y="2386283"/>
            <a:ext cx="4291710" cy="322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964072" y="1583140"/>
            <a:ext cx="34392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333333"/>
                </a:solidFill>
                <a:effectLst/>
                <a:latin typeface="Helvetica Neue"/>
              </a:rPr>
              <a:t>Всего 5 чашек горячего чая в день значительно укрепляют ваш организм. Из обыкновенного черного чая выделяются вещества, которые повышают активность кровяных клеток, ответственных за иммунитет организма. Стоит отметить, что все это относится только к качественным сортам чая.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43571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sevnews.info/____userfiles/zakalivani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34" y="1449421"/>
            <a:ext cx="3974596" cy="302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91182" y="57225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u="sng" dirty="0">
                <a:solidFill>
                  <a:srgbClr val="00B050"/>
                </a:solidFill>
                <a:latin typeface="Helvetica Neue"/>
              </a:rPr>
              <a:t>5</a:t>
            </a:r>
            <a:r>
              <a:rPr lang="ru-RU" sz="3600" b="0" i="0" u="sng" dirty="0" smtClean="0">
                <a:solidFill>
                  <a:srgbClr val="00B050"/>
                </a:solidFill>
                <a:effectLst/>
                <a:latin typeface="Helvetica Neue"/>
              </a:rPr>
              <a:t>. Закаляйтесь!</a:t>
            </a:r>
            <a:endParaRPr lang="ru-RU" sz="3600" b="0" i="0" dirty="0" smtClean="0">
              <a:solidFill>
                <a:srgbClr val="00B050"/>
              </a:solidFill>
              <a:effectLst/>
              <a:latin typeface="Helvetica Neue"/>
            </a:endParaRPr>
          </a:p>
          <a:p>
            <a:r>
              <a:rPr lang="ru-RU" sz="3600" dirty="0" smtClean="0">
                <a:solidFill>
                  <a:srgbClr val="92D050"/>
                </a:solidFill>
              </a:rPr>
              <a:t/>
            </a:r>
            <a:br>
              <a:rPr lang="ru-RU" sz="3600" dirty="0" smtClean="0">
                <a:solidFill>
                  <a:srgbClr val="92D050"/>
                </a:solidFill>
              </a:rPr>
            </a:br>
            <a:endParaRPr lang="ru-RU" sz="3600" dirty="0">
              <a:solidFill>
                <a:srgbClr val="92D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36806" y="572258"/>
            <a:ext cx="3195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u="sng" dirty="0" smtClean="0">
                <a:solidFill>
                  <a:schemeClr val="accent2"/>
                </a:solidFill>
                <a:latin typeface="Helvetica Neue"/>
              </a:rPr>
              <a:t>6</a:t>
            </a:r>
            <a:r>
              <a:rPr lang="ru-RU" sz="3600" b="0" i="0" u="sng" dirty="0" smtClean="0">
                <a:solidFill>
                  <a:schemeClr val="accent2"/>
                </a:solidFill>
                <a:effectLst/>
                <a:latin typeface="Helvetica Neue"/>
              </a:rPr>
              <a:t>.Веселитесь!</a:t>
            </a:r>
            <a:endParaRPr lang="ru-RU" sz="3600" dirty="0">
              <a:solidFill>
                <a:schemeClr val="accent2"/>
              </a:solidFill>
            </a:endParaRPr>
          </a:p>
        </p:txBody>
      </p:sp>
      <p:pic>
        <p:nvPicPr>
          <p:cNvPr id="7174" name="Picture 6" descr="http://mediasubs.ru/group/uploads/ch/chistota-i-uyut-vashego-doma/image2/YTQxYjkt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774" y="1449421"/>
            <a:ext cx="4045490" cy="30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28299" y="4992765"/>
            <a:ext cx="884374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333333"/>
                </a:solidFill>
                <a:effectLst/>
                <a:latin typeface="Helvetica Neue"/>
              </a:rPr>
              <a:t>Согласно исследованиям, люди, имеющие положительный эмоциональный стиль — счастливы, невозмутимы и полны энтузиазма, а также менее подвержены простудам. Веселье и здоровый образ жизни неотделимы друг от друга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698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/>
              <a:t>7. Займитесь медитацией</a:t>
            </a:r>
            <a:endParaRPr lang="ru-RU" dirty="0"/>
          </a:p>
        </p:txBody>
      </p:sp>
      <p:pic>
        <p:nvPicPr>
          <p:cNvPr id="8194" name="Picture 2" descr="http://cs5697.vkontakte.ru/u678074/-14/x_2b713f3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14" y="1819395"/>
            <a:ext cx="3963296" cy="320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41088" y="5613780"/>
            <a:ext cx="67329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sz="2800" b="0" i="0" dirty="0" smtClean="0">
                <a:solidFill>
                  <a:schemeClr val="accent3">
                    <a:lumMod val="75000"/>
                  </a:schemeClr>
                </a:solidFill>
                <a:effectLst/>
                <a:latin typeface="Helvetica Neue"/>
              </a:rPr>
              <a:t>“Спокойный разум — спокойное тело”.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196" name="Picture 4" descr="http://pureoxy.com/wp-content/uploads/2011/04/ze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191" y="1666519"/>
            <a:ext cx="4443720" cy="335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045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/>
              <a:t>8.Не нервничайте!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4345042" cy="3880773"/>
          </a:xfrm>
        </p:spPr>
        <p:txBody>
          <a:bodyPr>
            <a:normAutofit/>
          </a:bodyPr>
          <a:lstStyle/>
          <a:p>
            <a:r>
              <a:rPr lang="ru-RU" sz="2000" dirty="0"/>
              <a:t>Длительный стресс наносит мощнейший удар по иммунитету. Повышая уровень негативных гормонов, он подавляет выделение гормонов, помогающих сохранить здоровье. Научившись бороться со стрессом, вы остановите поток лишних гормонов, которые как раз и делают вас толстой, раздражительной и забывчивой</a:t>
            </a:r>
          </a:p>
        </p:txBody>
      </p:sp>
      <p:pic>
        <p:nvPicPr>
          <p:cNvPr id="9218" name="Picture 2" descr="41dc9929d362f42656d287ff378151f2_ful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2649" b="-3777"/>
          <a:stretch/>
        </p:blipFill>
        <p:spPr bwMode="auto">
          <a:xfrm>
            <a:off x="5723861" y="1313548"/>
            <a:ext cx="3310957" cy="450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46182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</TotalTime>
  <Words>616</Words>
  <Application>Microsoft Office PowerPoint</Application>
  <PresentationFormat>Произвольный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Грань</vt:lpstr>
      <vt:lpstr>Здоровый образ жизни</vt:lpstr>
      <vt:lpstr>Презентация PowerPoint</vt:lpstr>
      <vt:lpstr>Презентация PowerPoint</vt:lpstr>
      <vt:lpstr>1. Занимайтесь спортом.</vt:lpstr>
      <vt:lpstr>2. Больше витаминов</vt:lpstr>
      <vt:lpstr>Презентация PowerPoint</vt:lpstr>
      <vt:lpstr>Презентация PowerPoint</vt:lpstr>
      <vt:lpstr>7. Займитесь медитацией</vt:lpstr>
      <vt:lpstr>8.Не нервничайте!</vt:lpstr>
      <vt:lpstr>9. Спите</vt:lpstr>
      <vt:lpstr>10. Мойте руки!</vt:lpstr>
      <vt:lpstr>11. Посещайте сауну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</dc:title>
  <dc:creator>1</dc:creator>
  <cp:lastModifiedBy>Директор</cp:lastModifiedBy>
  <cp:revision>7</cp:revision>
  <dcterms:created xsi:type="dcterms:W3CDTF">2014-04-08T07:11:28Z</dcterms:created>
  <dcterms:modified xsi:type="dcterms:W3CDTF">2020-04-15T12:34:38Z</dcterms:modified>
</cp:coreProperties>
</file>