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4" r:id="rId8"/>
    <p:sldId id="261" r:id="rId9"/>
    <p:sldId id="262" r:id="rId10"/>
    <p:sldId id="263" r:id="rId11"/>
    <p:sldId id="265" r:id="rId12"/>
    <p:sldId id="273" r:id="rId13"/>
    <p:sldId id="266" r:id="rId14"/>
    <p:sldId id="268" r:id="rId15"/>
    <p:sldId id="269" r:id="rId16"/>
    <p:sldId id="267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981" autoAdjust="0"/>
    <p:restoredTop sz="94660"/>
  </p:normalViewPr>
  <p:slideViewPr>
    <p:cSldViewPr>
      <p:cViewPr varScale="1">
        <p:scale>
          <a:sx n="68" d="100"/>
          <a:sy n="68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active-mama.com/chto-takoe-sinkvejn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90" y="764704"/>
            <a:ext cx="7751225" cy="395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19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нахождения обособленных членов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53136"/>
            <a:ext cx="2030321" cy="203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196752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Прочитайте указанные предложения, обращая внимание на то, какие синтаксические конструкции в них выделены знаками препинания</a:t>
            </a:r>
          </a:p>
          <a:p>
            <a:pPr lvl="0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Помните, что</a:t>
            </a:r>
          </a:p>
          <a:p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       обособленные определения отвечают на вопрос </a:t>
            </a:r>
            <a:r>
              <a:rPr lang="ru-RU" sz="1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КАКОЙ? КАКАЯ? КАКОЕ? КАКИЕ? И выражаются причастными оборотами, именами прилагательными с зависимыми словами, одиночными прилагательными</a:t>
            </a:r>
          </a:p>
          <a:p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        обособленные обстоятельства отвечают на вопрос </a:t>
            </a:r>
            <a:r>
              <a:rPr lang="ru-RU" sz="1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ДЕЛАЯ? ЧТО СДЕЛАВ? и выражаются одиночными деепричастиями или деепричастными оборотами</a:t>
            </a:r>
          </a:p>
          <a:p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обособленные приложения отвечают на вопрос </a:t>
            </a:r>
            <a:r>
              <a:rPr lang="ru-RU" sz="1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ИМЕННО ТАКОЙ? ЧТО ИМЕННО ТАКОЕ? и выражаются одиночными именами существительными или именами существительными с зависимыми словами, которые поясняют, уточняют в предложении имя существительное или личное местоимение.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13671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«Фокусник»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Соотнесите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условие обособления с предложением.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Любые определения обособляются, если относятся к личному местоимению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Обстоятельства, выраженные деепричастными оборотами и одиночными деепричастиями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В) Согласованные нераспространенные однородные определения, стоящие после определяемого существительного                                                                                                                                                     Г) Любые приложения обособляются, если относятся к личному местоимению         Д) Приложение с союзом как , если имеют оттенок причинности                                                                   Е) Согласованное определение, стоящее перед определяемым существительным обособляется, если  имеет добавочное  обстоятельственное значение, причины 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1.Онегин, добрый мой приятель, родился на брегах Невы.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2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Усталая, она не могла идти дальше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3.Михаилу, как уроженцу юга, трудно было привыкнуть к  жаркому климату  юга.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4.Колыхаясь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сверкая, движутся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полки                                                                                   5.Смышленые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звери, бобры зимуют разумно.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6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Наступила южная ночь, лунная, тёплая.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481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1Б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2В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3Г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4А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5Д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ФИЗМИНУТКА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Сядьте согласно цвету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стикера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61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Редакторы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Расставьте недостающие      запятые</a:t>
            </a:r>
          </a:p>
          <a:p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0928"/>
            <a:ext cx="12382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65104"/>
            <a:ext cx="12382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95725"/>
            <a:ext cx="12382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581128"/>
            <a:ext cx="12382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44478"/>
            <a:ext cx="12382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21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Задания  ОГЭ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Среди пред­ло­же­ний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  най­ди­те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пред­ло­же­ние с обособ­лен­ным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   На­пи­ши­те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номер этого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пред­ло­же­ния.</a:t>
            </a:r>
          </a:p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73016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222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Бескорыстие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Дать толкование слова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Какого человека можно назвать бескорыстным?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 Где и когда проявляется бескорыстие?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9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Первая строчка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тема,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существительное;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Вторая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строчка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два прилагательных или причастия, они коротко характеризуют тему, описывая ее;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Третья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три слова глаголов или деепричастий, раскрывающие действие;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Четвертая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строчка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мнение автора об описываемой теме в четырех словах;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Пятая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строчка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 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итоговая, суть темы, состоящий из одного слова и любой части речи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57192"/>
            <a:ext cx="24511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201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Выберите крылатое выражение, которое наиболее полно отражает ваше состояние в конце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Тяжела ты, шапка Мономаха.                                                                                                                               2. Повторение - мать учения.                                                                                                                            3. Учась, узнаешь, как мало ты знаешь.                                                                                                     4. Если за день ничему не научился - зря прожил день.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49080"/>
            <a:ext cx="2564904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04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Упр.334  (2), стр. 166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Индивидуально </a:t>
            </a:r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составить </a:t>
            </a:r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мини-сочинение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теме «Весна», используя  предложения с обособленными членами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1"/>
            <a:ext cx="7848872" cy="460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599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«Синтаксический и пунктуационный  разбор»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547" y="3782152"/>
            <a:ext cx="20002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3816391"/>
            <a:ext cx="1728192" cy="586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Обособленное определение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97152"/>
            <a:ext cx="63976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16391"/>
            <a:ext cx="200025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49427"/>
            <a:ext cx="18907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48952"/>
            <a:ext cx="70643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2169" y="3756908"/>
            <a:ext cx="1999661" cy="235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7513" y="4676975"/>
            <a:ext cx="68897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2518" y="3887644"/>
            <a:ext cx="1858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78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урока: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www.zooclub.ru/attach/fotogal/clip/birds/1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1479737" cy="104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12382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69160"/>
            <a:ext cx="82867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388" y="1772816"/>
            <a:ext cx="3349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3644" y="3592959"/>
            <a:ext cx="3349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1605225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Учиться распознавать  условия обособления определения, приложения, обстоятельств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1158" y="3335528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научиться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различать  предложения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обособленными членами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156931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Верные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неверные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утверждения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Выделение второстепенных членов  предложения называется обособлением (</a:t>
            </a:r>
            <a:r>
              <a:rPr lang="ru-RU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да/нет</a:t>
            </a:r>
            <a:r>
              <a:rPr lang="ru-RU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4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2.Любые определения и приложения обособляются, если относятся к личному местоимению (да </a:t>
            </a:r>
            <a:r>
              <a:rPr lang="ru-RU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/нет</a:t>
            </a:r>
            <a:r>
              <a:rPr lang="ru-RU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4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3.  Не обособляются согласованные распространенные определения и приложения, стоящие после определяемого существительного (</a:t>
            </a:r>
            <a:r>
              <a:rPr lang="ru-RU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да/ </a:t>
            </a:r>
            <a:r>
              <a:rPr lang="ru-RU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нет)</a:t>
            </a:r>
            <a:endParaRPr lang="ru-RU" sz="4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4.</a:t>
            </a:r>
            <a:r>
              <a:rPr lang="ru-RU" b="1" dirty="0">
                <a:solidFill>
                  <a:srgbClr val="00B050"/>
                </a:solidFill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Обособляются приложения с союзом КАК, если имеют оттенок причинности (</a:t>
            </a:r>
            <a:r>
              <a:rPr lang="ru-RU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да/нет</a:t>
            </a:r>
            <a:r>
              <a:rPr lang="ru-RU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) </a:t>
            </a:r>
            <a:br>
              <a:rPr lang="ru-RU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5.Выделяются на письме обстоятельства, выраженные деепричастными оборотами и одиночными деепричастиями  ?(</a:t>
            </a:r>
            <a:r>
              <a:rPr lang="ru-RU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да/нет</a:t>
            </a:r>
            <a:r>
              <a:rPr lang="ru-RU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4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6.Всегда обособляются обстоятельства с предлогом  НЕСМОТРЯ НА, если имеют уступительное значение (</a:t>
            </a:r>
            <a:r>
              <a:rPr lang="ru-RU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да/ </a:t>
            </a:r>
            <a:r>
              <a:rPr lang="ru-RU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нет)</a:t>
            </a:r>
            <a:endParaRPr lang="ru-RU" sz="4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B050"/>
                </a:solidFill>
                <a:ea typeface="Calibri"/>
                <a:cs typeface="Times New Roman"/>
              </a:rPr>
              <a:t> </a:t>
            </a:r>
            <a:endParaRPr lang="ru-RU" sz="4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85184"/>
            <a:ext cx="2934543" cy="155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363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Верные - неверные утверждения</a:t>
            </a:r>
            <a:r>
              <a:rPr lang="ru-RU" sz="4000" dirty="0">
                <a:solidFill>
                  <a:prstClr val="black"/>
                </a:solidFill>
              </a:rPr>
              <a:t/>
            </a:r>
            <a:br>
              <a:rPr lang="ru-RU" sz="4000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0540" y="4509120"/>
            <a:ext cx="2555776" cy="218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2886" y="1268760"/>
            <a:ext cx="777686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17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Василий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Михайлович Песков 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4248472" cy="356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88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Бескорыстие –  это…..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2611537" cy="261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3482" y="3645024"/>
            <a:ext cx="3089664" cy="246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9495" y="1298209"/>
            <a:ext cx="3518002" cy="231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31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352</Words>
  <Application>Microsoft Office PowerPoint</Application>
  <PresentationFormat>Экран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Домашнее задание</vt:lpstr>
      <vt:lpstr>Слайд 3</vt:lpstr>
      <vt:lpstr>Тема урока: «Синтаксический и пунктуационный  разбор»</vt:lpstr>
      <vt:lpstr>Цели урока:</vt:lpstr>
      <vt:lpstr>Верные - неверные утверждения </vt:lpstr>
      <vt:lpstr>Верные - неверные утверждения </vt:lpstr>
      <vt:lpstr> Василий Михайлович Песков   </vt:lpstr>
      <vt:lpstr>Бескорыстие –  это…..</vt:lpstr>
      <vt:lpstr>АЛГОРИТМ нахождения обособленных членов  </vt:lpstr>
      <vt:lpstr> Игра «Фокусник»  Соотнесите условие обособления с предложением.   </vt:lpstr>
      <vt:lpstr>Слайд 12</vt:lpstr>
      <vt:lpstr>ФИЗМИНУТКА </vt:lpstr>
      <vt:lpstr>Редакторы</vt:lpstr>
      <vt:lpstr>Задания  ОГЭ</vt:lpstr>
      <vt:lpstr>Бескорыстие</vt:lpstr>
      <vt:lpstr>Синквейн</vt:lpstr>
      <vt:lpstr>Выберите крылатое выражение, которое наиболее полно отражает ваше состояние в конце урока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русский язык</cp:lastModifiedBy>
  <cp:revision>16</cp:revision>
  <dcterms:created xsi:type="dcterms:W3CDTF">2017-02-20T06:36:49Z</dcterms:created>
  <dcterms:modified xsi:type="dcterms:W3CDTF">2017-02-22T04:28:51Z</dcterms:modified>
</cp:coreProperties>
</file>