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61" r:id="rId3"/>
    <p:sldId id="262" r:id="rId4"/>
    <p:sldId id="263" r:id="rId5"/>
    <p:sldId id="264" r:id="rId6"/>
    <p:sldId id="280" r:id="rId7"/>
    <p:sldId id="281" r:id="rId8"/>
    <p:sldId id="282" r:id="rId9"/>
    <p:sldId id="266" r:id="rId10"/>
    <p:sldId id="267" r:id="rId11"/>
    <p:sldId id="268" r:id="rId12"/>
    <p:sldId id="271" r:id="rId13"/>
    <p:sldId id="272" r:id="rId14"/>
    <p:sldId id="269" r:id="rId15"/>
    <p:sldId id="275" r:id="rId16"/>
    <p:sldId id="277" r:id="rId17"/>
    <p:sldId id="276" r:id="rId18"/>
    <p:sldId id="274" r:id="rId19"/>
    <p:sldId id="270" r:id="rId20"/>
    <p:sldId id="273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107" d="100"/>
          <a:sy n="107" d="100"/>
        </p:scale>
        <p:origin x="-31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C239F2B-D08F-4A69-9712-802E872B4CD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C774A06-B45F-428B-BB10-C5E74BBA900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01" y="2780928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стиль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достоинство научного языка – ясность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Д.С. Лихачёв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ясно мыслит, ясно излагает (Протагор)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577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представляет собой сложное социально-экономическое, информационное и организационно-технологическое явление, процесс деятельности, имеющий дело со сменой состояний, качеств объекта, что предполагает наличие определенных тенденций и этапов. Отсюда он связан с закономерностями и принципами, которые составляют предмет любой науки. Здесь и генезис, и эволюция, и резкие скачки, и тупиковые ситуации, и целеполагание, и надежда. Менеджмент включает знания, навыки, умения, приемы, операции, процедуры, алгоритмы воздействия через мотивацию, т. е. все то, что входит в понятие социальных и человеческих технологий»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1995. № 2).</a:t>
            </a:r>
          </a:p>
        </p:txBody>
      </p:sp>
    </p:spTree>
    <p:extLst>
      <p:ext uri="{BB962C8B-B14F-4D97-AF65-F5344CB8AC3E}">
        <p14:creationId xmlns:p14="http://schemas.microsoft.com/office/powerpoint/2010/main" val="1829227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slide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064896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202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75252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 общеупотребительной лексике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относятся слова об­щего языка, которые наиболее часто встречаются в научных текстах. Например: 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 работает как при высоких, так и при низких температурах.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Здесь нет ни одного специального слова. В любом научном тексте такие слова составляют основу изложения.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Слово в научной речи обычно называет не конк­ретный, индивидуально неповторимый предмет, а класс однородных предметов. По­этому в первую очередь отбираются слова с обобщен­ным и отвлеченным значением, например:</a:t>
            </a:r>
          </a:p>
          <a:p>
            <a:pPr marL="0" indent="0" algn="just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занимается только однородными телами.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почти каждое слово обозначает общее поня­тие: химия вообще, тела вообще.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17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Общенаучная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второй значительный пласт научной речи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помощи общенаучных слов описываются яв­ления и процессы в разных областях науки и техни­ки. Эти слова закреплены за определенными поняти­ями, но не являются терминами, например: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опера­ция, вопрос, задача, явление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базироваться, поглощать, абстрактный,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др.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слово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как общенаучное имеет значе­ние "то или иное положение, обстоятельство как пред­мет изучения и суждения, задача, требующая реше­ния, проблема". Оно используется в разных отраслях науки в таких контекстах: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вопросу о валентности; изучить вопрос; узловые вопросы; национальный вопрос; крестьянский вопрос.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92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Третий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 лексики научного стиля —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термино­логия.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Это ядро научного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определить как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или словосо­четание, точно и однозначно называющее предмет, явление или понятие науки и раскрывающее его со­держание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 основе термина лежит научно построенная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дефиниция (определение, истолкование понятия).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Благодаря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тому, что термин обозначает научное по­нятие, он входит в систему понятий той науки, к ко­торой он принадлежит. И нередко системность тер­минов оформляется языковыми, словообразователь­ными средствами. Так, в медицинской терминологии с помощью суффикса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обозначают воспалительные процессы в органах человека: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аппендицит 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воспале­ние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аппендикса;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бронхит 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воспаление бронхов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50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82523"/>
              </p:ext>
            </p:extLst>
          </p:nvPr>
        </p:nvGraphicFramePr>
        <p:xfrm>
          <a:off x="251520" y="116632"/>
          <a:ext cx="8568952" cy="6218940"/>
        </p:xfrm>
        <a:graphic>
          <a:graphicData uri="http://schemas.openxmlformats.org/drawingml/2006/table">
            <a:tbl>
              <a:tblPr firstRow="1" firstCol="1" bandRow="1"/>
              <a:tblGrid>
                <a:gridCol w="4525477"/>
                <a:gridCol w="4043475"/>
              </a:tblGrid>
              <a:tr h="350601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Лексические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1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Однозначные, неэкспрессивные термины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Когнитивная лингвистика, 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метафора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Лексика с абстрактным значением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Тенденция,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закономерность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Стереотипные выражения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Испытывать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воздействие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7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Преобладание существительных над глаголами, большое количество отглагольных существительных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Уменьшение,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преобладание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Словосокращения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– секунда, ЯКМ – языковая картина мира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Нанизывание падежей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Падение роста, установление признаков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инфляции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Преобладание форм 3 лица наст.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Служит,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выделяют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Авторское местоимение мы в значении «я»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Мы установили, нами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доказано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Активное использование форм глаголов несовершенного вида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Происходит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снижение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Производные предлоги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течение, ввиду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928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фразеологии научного стиля можно отнести также различного рода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клише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собой, включает в себя, состоит из..., применяется в (для)..., заключается в..., относится 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и т. п.</a:t>
            </a:r>
          </a:p>
        </p:txBody>
      </p:sp>
    </p:spTree>
    <p:extLst>
      <p:ext uri="{BB962C8B-B14F-4D97-AF65-F5344CB8AC3E}">
        <p14:creationId xmlns:p14="http://schemas.microsoft.com/office/powerpoint/2010/main" val="2199448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Словообразовательными особенностями научного стиля являются: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 использование значительного количества существительных, образованных от глаголов и прилагательных (измерение, деление, переменный);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 употребление в текстах аббревиатур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 (программные средства), ЖЦ (жизненный цикл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82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Морфологические особенности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стиля: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не используются глаголы в 1-м и 2-м лице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глаголов настоящего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прогнозировании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раздражении определенных мест коры больших полушарий регулярно </a:t>
            </a: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наступают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сокращения. Углерод </a:t>
            </a: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самую важную часть растения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прошедшего времени используются при описании истории вопроса или истории возникновения и развития изучаемого предмета; формы будущего времени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прогнозировании;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неупотребительность восклицательных частиц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междометий.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10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Значительными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отличается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научной речи. Необходимость доказывать, аргументи­ровать высказываемые мысли, обнаруживать причи­ны и следствия анализируемых явлений ведет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употреблению сложных предложений, а среди типов сложного предложения преобладает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сложноподчиненное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наиболее емкая и характер­ная для научной речи языковая форма. </a:t>
            </a:r>
          </a:p>
        </p:txBody>
      </p:sp>
    </p:spTree>
    <p:extLst>
      <p:ext uri="{BB962C8B-B14F-4D97-AF65-F5344CB8AC3E}">
        <p14:creationId xmlns:p14="http://schemas.microsoft.com/office/powerpoint/2010/main" val="92581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Научный стиль русского литературного языка – это функциональная разновидность языка, сферой применения которой является наука. 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Важнейшая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научного стиля речи - объяснить причины явлений, сообщить, описать существенные признаки, свойства предмета научного познания.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444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625577"/>
              </p:ext>
            </p:extLst>
          </p:nvPr>
        </p:nvGraphicFramePr>
        <p:xfrm>
          <a:off x="395536" y="620688"/>
          <a:ext cx="8136904" cy="5432051"/>
        </p:xfrm>
        <a:graphic>
          <a:graphicData uri="http://schemas.openxmlformats.org/drawingml/2006/table">
            <a:tbl>
              <a:tblPr firstRow="1" firstCol="1" bandRow="1"/>
              <a:tblGrid>
                <a:gridCol w="4297303"/>
                <a:gridCol w="3839601"/>
              </a:tblGrid>
              <a:tr h="38134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Синтаксические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6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Частое использование страдательных конструкций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Стагнация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характеризуется,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</a:rPr>
                        <a:t> проблема решается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0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Широкое использование прич. и дееприч. оборотов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Исследуя данное явление, характеризующее состояние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общества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0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Широкое использование предложений без подлежащего (безличные, определённо-личные и т.д.)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Отметим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следующее;</a:t>
                      </a:r>
                    </a:p>
                    <a:p>
                      <a:pPr marL="20955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В лаборатории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изучают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6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Широкое использование сложных предложений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Откроются перспективы практического применения теории – работа приобретёт ярко выраженную практическую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направленность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51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научный стиль является одним из наиболее надежных источников пополнения литературного языка.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навыков точной, ясной, понятной, чистой речи, что немаловажно для становления языковой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180377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14739" cy="154076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конкретных задач и сферы использования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Администратор\Desktop\B1451p195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799505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48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Лингвистические особенности научного стиля обусловлены внеязыковыми особенностями. К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экстралингвистическим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особенностям научного стиля относятся :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отвлеченность, абстрактность и обобщенность;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точность, однозначность и определенность;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логичность;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образности и эмоциональности.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Эти особенности выражаются специализированными и стандартизованными языковыми средствами на лексическом, словообразовательном, морфологическом и синтаксическом уровнях.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8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отвлеченность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языка научной прозы диктуются спецификой научного мышления. Наука трактует о понятиях, выражает абстрактную мысль, поэтому язык ее лишен конкретности. И в этом отношении он противопоставлен языку художественной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286442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Однако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 было бы думать, что язык науки сух, невыразителен. Выразительность его заключает­ся не во внешних словесных украшениях — ярких ме­тафорах, броских эпитетах, разнообразных риториче­ских оборотах. Красота и выразительность языка на­учной прозы —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выражения мысли при максимальной информативной насыщен­ности слова, в энергии мысли.</a:t>
            </a:r>
          </a:p>
        </p:txBody>
      </p:sp>
    </p:spTree>
    <p:extLst>
      <p:ext uri="{BB962C8B-B14F-4D97-AF65-F5344CB8AC3E}">
        <p14:creationId xmlns:p14="http://schemas.microsoft.com/office/powerpoint/2010/main" val="194581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Desktop\slide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18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Береза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наиболее часто встречающаяся лиственная порода в Северном полушарии. Различные виды березы (их около 120) распространены от субтропиков до тундры. Береза – красивое дерево высотой 30-45 м или кустарник с ажурной кроной. Главная отличительная особенность березы – покрытый берестой белый, желтоватый или розоватый ствол. Листья березы черешчатые круглой или ланцетной формы,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цельные,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зубчатые. Листья березы осенью приобретают желтый окрас.</a:t>
            </a:r>
          </a:p>
        </p:txBody>
      </p:sp>
    </p:spTree>
    <p:extLst>
      <p:ext uri="{BB962C8B-B14F-4D97-AF65-F5344CB8AC3E}">
        <p14:creationId xmlns:p14="http://schemas.microsoft.com/office/powerpoint/2010/main" val="334294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Интеллектуальный характер научного познания обус­ловливает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языка науки, выражающуюся в предварительном продумывании сообщения, в моно­логическом характере и строгой последовательности изложения. В этом отношении научный стиль, как и некоторые другие книжные стили, противопоставлен разговорной речи.</a:t>
            </a:r>
          </a:p>
        </p:txBody>
      </p:sp>
    </p:spTree>
    <p:extLst>
      <p:ext uri="{BB962C8B-B14F-4D97-AF65-F5344CB8AC3E}">
        <p14:creationId xmlns:p14="http://schemas.microsoft.com/office/powerpoint/2010/main" val="3277353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186</TotalTime>
  <Words>204</Words>
  <Application>Microsoft Office PowerPoint</Application>
  <PresentationFormat>Экран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Яркая</vt:lpstr>
      <vt:lpstr>Научный стиль   Главное достоинство научного языка – ясность  (Д.С. Лихачёв)  Кто ясно мыслит, ясно излагает (Протагор)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Директор</cp:lastModifiedBy>
  <cp:revision>14</cp:revision>
  <dcterms:created xsi:type="dcterms:W3CDTF">2015-10-27T13:20:47Z</dcterms:created>
  <dcterms:modified xsi:type="dcterms:W3CDTF">2020-04-08T12:31:28Z</dcterms:modified>
</cp:coreProperties>
</file>