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 autoAdjust="0"/>
    <p:restoredTop sz="94660"/>
  </p:normalViewPr>
  <p:slideViewPr>
    <p:cSldViewPr snapToGrid="0">
      <p:cViewPr>
        <p:scale>
          <a:sx n="77" d="100"/>
          <a:sy n="77" d="100"/>
        </p:scale>
        <p:origin x="-2010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495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2020-04-18T12:08:12Z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